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76" r:id="rId3"/>
    <p:sldId id="381" r:id="rId4"/>
    <p:sldId id="383" r:id="rId5"/>
    <p:sldId id="275" r:id="rId6"/>
    <p:sldId id="380" r:id="rId7"/>
    <p:sldId id="384" r:id="rId8"/>
    <p:sldId id="277" r:id="rId9"/>
    <p:sldId id="392" r:id="rId10"/>
    <p:sldId id="419" r:id="rId11"/>
    <p:sldId id="416" r:id="rId12"/>
    <p:sldId id="388" r:id="rId13"/>
    <p:sldId id="280" r:id="rId14"/>
    <p:sldId id="281" r:id="rId15"/>
    <p:sldId id="417" r:id="rId16"/>
    <p:sldId id="414" r:id="rId17"/>
    <p:sldId id="415" r:id="rId18"/>
    <p:sldId id="407" r:id="rId19"/>
    <p:sldId id="288" r:id="rId20"/>
    <p:sldId id="300" r:id="rId21"/>
    <p:sldId id="401" r:id="rId22"/>
    <p:sldId id="418" r:id="rId23"/>
    <p:sldId id="4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E48"/>
    <a:srgbClr val="ECF850"/>
    <a:srgbClr val="FC6321"/>
    <a:srgbClr val="E2140C"/>
    <a:srgbClr val="00417C"/>
    <a:srgbClr val="0374D9"/>
    <a:srgbClr val="046FC0"/>
    <a:srgbClr val="014B8E"/>
    <a:srgbClr val="002A51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843"/>
    <p:restoredTop sz="94625"/>
  </p:normalViewPr>
  <p:slideViewPr>
    <p:cSldViewPr snapToGrid="0" snapToObjects="1">
      <p:cViewPr varScale="1">
        <p:scale>
          <a:sx n="59" d="100"/>
          <a:sy n="59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11/27/21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489347" y="876693"/>
            <a:ext cx="110813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27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Noviembre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6135E-B7B4-5842-B9DC-AC93C729A6B1}"/>
              </a:ext>
            </a:extLst>
          </p:cNvPr>
          <p:cNvSpPr txBox="1"/>
          <p:nvPr/>
        </p:nvSpPr>
        <p:spPr>
          <a:xfrm>
            <a:off x="364673" y="140212"/>
            <a:ext cx="1159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CONTACTO ESTRECHO: CAMBIO EN DEFINICIONES PARACASOS SOSPECHOSOS Y PROBABLES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62F9E-E103-6D4E-8044-CB35EF11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20"/>
          <a:stretch/>
        </p:blipFill>
        <p:spPr>
          <a:xfrm>
            <a:off x="843635" y="762002"/>
            <a:ext cx="4037833" cy="1741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1D8D5-BF93-B04A-AABE-85DF5D44A44C}"/>
              </a:ext>
            </a:extLst>
          </p:cNvPr>
          <p:cNvSpPr txBox="1"/>
          <p:nvPr/>
        </p:nvSpPr>
        <p:spPr>
          <a:xfrm>
            <a:off x="2862551" y="95794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SEP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4800-F6CA-0F44-8AF9-66BF40BA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628425"/>
            <a:ext cx="4751306" cy="1313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BB665-1E78-DC4C-B8FF-E57A2B36FDC6}"/>
              </a:ext>
            </a:extLst>
          </p:cNvPr>
          <p:cNvSpPr txBox="1"/>
          <p:nvPr/>
        </p:nvSpPr>
        <p:spPr>
          <a:xfrm>
            <a:off x="653143" y="3244334"/>
            <a:ext cx="17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PROBABLE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D0B05-AA64-974E-8EFA-39B3E57A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36" y="762002"/>
            <a:ext cx="4564735" cy="184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E7BE2-4C7F-6648-A5E9-E6DB04528467}"/>
              </a:ext>
            </a:extLst>
          </p:cNvPr>
          <p:cNvSpPr txBox="1"/>
          <p:nvPr/>
        </p:nvSpPr>
        <p:spPr>
          <a:xfrm>
            <a:off x="8712203" y="1142609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NOV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532B9-EB93-224D-840A-2C38C17D0109}"/>
              </a:ext>
            </a:extLst>
          </p:cNvPr>
          <p:cNvSpPr txBox="1"/>
          <p:nvPr/>
        </p:nvSpPr>
        <p:spPr>
          <a:xfrm>
            <a:off x="6096000" y="3266497"/>
            <a:ext cx="20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SOSPECHOSO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62C72-959A-2C4C-80E4-460339073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880" y="3628425"/>
            <a:ext cx="5900057" cy="14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85264" y="89184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754A0-3B1F-8648-A3C2-B643BF2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7" y="1639043"/>
            <a:ext cx="5627264" cy="4581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A9E94-4D3B-434B-905C-19D2DEF9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65" y="1523909"/>
            <a:ext cx="5860608" cy="4696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B5FC1-759E-5844-B46B-B51399B908A2}"/>
              </a:ext>
            </a:extLst>
          </p:cNvPr>
          <p:cNvSpPr txBox="1"/>
          <p:nvPr/>
        </p:nvSpPr>
        <p:spPr>
          <a:xfrm>
            <a:off x="5747657" y="89184"/>
            <a:ext cx="65788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/>
              <a:t>Casos </a:t>
            </a:r>
            <a:r>
              <a:rPr lang="en-US" sz="2400" b="1" dirty="0" err="1"/>
              <a:t>confirmados</a:t>
            </a:r>
            <a:r>
              <a:rPr lang="en-US" sz="2400" b="1" dirty="0"/>
              <a:t> &amp; </a:t>
            </a:r>
            <a:r>
              <a:rPr lang="en-US" sz="2400" b="1" dirty="0" err="1"/>
              <a:t>probables</a:t>
            </a:r>
            <a:endParaRPr lang="en-US" sz="2400" b="1" dirty="0"/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009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05968" y="79228"/>
            <a:ext cx="99263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CASOS x ANTIGENO – AUMENTO EN TOTALES PUBLICADOS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3036314" y="1036750"/>
            <a:ext cx="608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CONFIRMADOS POR TEST DE ANTÍGENO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9757-E515-9045-B630-4B13994B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19" y="1659135"/>
            <a:ext cx="6954157" cy="41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7958FD-CDB7-834E-BCA5-12965C2F2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848" y="749946"/>
            <a:ext cx="6918303" cy="56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7B004-27D0-764C-899F-3772414A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9" y="1533712"/>
            <a:ext cx="5848811" cy="4671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FB8000-EC3B-FC4F-A728-1EDEF8BF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442" y="1498415"/>
            <a:ext cx="5742650" cy="470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419038" y="28135"/>
            <a:ext cx="735393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al 27 </a:t>
            </a:r>
            <a:r>
              <a:rPr lang="en-US" sz="3200" dirty="0" err="1"/>
              <a:t>Noviembre</a:t>
            </a:r>
            <a:r>
              <a:rPr lang="en-US" sz="3200" dirty="0"/>
              <a:t> 2021</a:t>
            </a:r>
            <a:br>
              <a:rPr lang="en-US" sz="3200" dirty="0"/>
            </a:b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Niveles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4FF260-E6F4-254E-BBB9-03A3232E6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3"/>
          <a:stretch/>
        </p:blipFill>
        <p:spPr>
          <a:xfrm>
            <a:off x="1648593" y="920687"/>
            <a:ext cx="8894813" cy="549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419038" y="28135"/>
            <a:ext cx="735393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al 27 </a:t>
            </a:r>
            <a:r>
              <a:rPr lang="en-US" sz="3200" dirty="0" err="1"/>
              <a:t>Noviembre</a:t>
            </a:r>
            <a:r>
              <a:rPr lang="en-US" sz="3200" dirty="0"/>
              <a:t> 2021</a:t>
            </a:r>
            <a:br>
              <a:rPr lang="en-US" sz="3200" dirty="0"/>
            </a:b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Niveles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y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3634B-C2CE-344E-B605-4200B098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7"/>
          <a:stretch/>
        </p:blipFill>
        <p:spPr>
          <a:xfrm>
            <a:off x="2101850" y="920687"/>
            <a:ext cx="8566150" cy="54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9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3FD5676-AADC-F948-8FFA-BF764964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00" y="866190"/>
            <a:ext cx="8903282" cy="54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3775759" y="408274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MUY ALTO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24 de </a:t>
            </a:r>
            <a:r>
              <a:rPr lang="en-US" sz="3100" dirty="0" err="1"/>
              <a:t>Noviembre</a:t>
            </a:r>
            <a:r>
              <a:rPr lang="en-US" sz="31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0885-AB5E-5E41-8547-6DEAF6BD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4" y="745354"/>
            <a:ext cx="9468672" cy="55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24 de </a:t>
            </a:r>
            <a:r>
              <a:rPr lang="en-US" sz="3100" dirty="0" err="1"/>
              <a:t>Noviembre</a:t>
            </a:r>
            <a:r>
              <a:rPr lang="en-US" sz="31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A0885-AB5E-5E41-8547-6DEAF6BD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4" y="745354"/>
            <a:ext cx="9468672" cy="55266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2A7EE7-A842-1E49-9173-89702BDB9DE6}"/>
              </a:ext>
            </a:extLst>
          </p:cNvPr>
          <p:cNvSpPr/>
          <p:nvPr/>
        </p:nvSpPr>
        <p:spPr>
          <a:xfrm>
            <a:off x="6313714" y="2249268"/>
            <a:ext cx="1153886" cy="646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272E7-E901-FA4C-8551-FABE33FEED99}"/>
              </a:ext>
            </a:extLst>
          </p:cNvPr>
          <p:cNvSpPr/>
          <p:nvPr/>
        </p:nvSpPr>
        <p:spPr>
          <a:xfrm>
            <a:off x="8686800" y="3657949"/>
            <a:ext cx="1153886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0F44C-09D3-5E4A-A243-D5DFB79C5BF0}"/>
              </a:ext>
            </a:extLst>
          </p:cNvPr>
          <p:cNvSpPr txBox="1"/>
          <p:nvPr/>
        </p:nvSpPr>
        <p:spPr>
          <a:xfrm>
            <a:off x="7602635" y="2394857"/>
            <a:ext cx="327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&gt; 1 </a:t>
            </a:r>
            <a:r>
              <a:rPr lang="en-US" b="1" dirty="0" err="1">
                <a:solidFill>
                  <a:srgbClr val="FF0000"/>
                </a:solidFill>
              </a:rPr>
              <a:t>Millón</a:t>
            </a:r>
            <a:r>
              <a:rPr lang="en-US" b="1" dirty="0">
                <a:solidFill>
                  <a:srgbClr val="FF0000"/>
                </a:solidFill>
              </a:rPr>
              <a:t> no </a:t>
            </a:r>
            <a:r>
              <a:rPr lang="en-US" b="1" dirty="0" err="1">
                <a:solidFill>
                  <a:srgbClr val="FF0000"/>
                </a:solidFill>
              </a:rPr>
              <a:t>vacunados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&gt; 1.3 </a:t>
            </a:r>
            <a:r>
              <a:rPr lang="en-US" b="1" dirty="0" err="1">
                <a:solidFill>
                  <a:srgbClr val="FF0000"/>
                </a:solidFill>
              </a:rPr>
              <a:t>Milones</a:t>
            </a:r>
            <a:r>
              <a:rPr lang="en-US" b="1" dirty="0">
                <a:solidFill>
                  <a:srgbClr val="FF0000"/>
                </a:solidFill>
              </a:rPr>
              <a:t> sin </a:t>
            </a:r>
            <a:r>
              <a:rPr lang="en-US" b="1" dirty="0" err="1">
                <a:solidFill>
                  <a:srgbClr val="FF0000"/>
                </a:solidFill>
              </a:rPr>
              <a:t>dosis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completa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29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8EF4-8349-8C47-AA7C-1F56C76F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1273-3CCB-0744-A0F5-D822FBB8C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836CC-33A7-2840-8C59-DE011642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45" y="989193"/>
            <a:ext cx="6722509" cy="54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E7DFA-2ABB-6C45-85F0-80E70483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25" y="716076"/>
            <a:ext cx="8769949" cy="56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1949C-B2F6-EA45-BBB4-0DC0DE7F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76" y="693466"/>
            <a:ext cx="7091448" cy="57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A15C6-BBF1-7743-BA78-716B08CC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97" y="1566925"/>
            <a:ext cx="5869239" cy="4722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874C3-1BB3-964D-B43C-3032A1413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2" y="1566925"/>
            <a:ext cx="5856172" cy="4722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0225195">
            <a:off x="4332663" y="2240145"/>
            <a:ext cx="1654683" cy="85346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82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20 NOVIEMBRE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82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27 NOVIEMBRE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20160287">
            <a:off x="9599881" y="2865440"/>
            <a:ext cx="1464883" cy="869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754A0-3B1F-8648-A3C2-B643BF2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7" y="1639043"/>
            <a:ext cx="5627264" cy="4581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8861-C2FA-A240-9849-BFC6D737B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23" y="1639043"/>
            <a:ext cx="5680405" cy="45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76906</TotalTime>
  <Words>420</Words>
  <Application>Microsoft Macintosh PowerPoint</Application>
  <PresentationFormat>Widescreen</PresentationFormat>
  <Paragraphs>81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328</cp:revision>
  <dcterms:created xsi:type="dcterms:W3CDTF">2021-01-30T18:55:16Z</dcterms:created>
  <dcterms:modified xsi:type="dcterms:W3CDTF">2021-11-30T11:05:24Z</dcterms:modified>
</cp:coreProperties>
</file>